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BB5"/>
    <a:srgbClr val="6699CC"/>
    <a:srgbClr val="4097CC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12" y="349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EB87-96B0-43E0-BD6A-DDE3283464AC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E1EB5-4B03-43C0-A8FC-BABA6D9A3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23731-4DA7-4082-A174-F6AD6C1C3EE6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76A02-AEB2-460B-A982-68E303261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C80C2-7DFF-4AF9-B284-9DF6D3321FA3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42D82-BCCE-4C62-9872-714C9D26D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21B0C-D48F-447C-ACD1-6BF502D0145D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09973-20E2-4BF6-8669-B792E838D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2862C-E453-469E-A658-A10447EE0E5F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90178-D9A5-420A-AE09-ED7069EB2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DEB04-0EBD-402A-9D29-AC9D8B5A6546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A5205-BCE7-45D7-AA32-21219559A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DF0FC-D6AF-4631-8967-A236D0E3CC96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3B8A0-FEAE-4586-B0A0-AAB99B708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E6082-A2A3-431D-ADC6-3D69E459CE59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6FA49-3994-4094-8210-EC6F058B9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17A4-2DFF-4453-9E4A-E1A7CC5610E2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89098-D3EE-4869-BB9E-D1F5850FA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44188-1F75-48BF-89F2-78FA7A76E313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47219-65E2-4B09-B6F5-036F53146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9AC0F-3156-43CE-89B9-14FED74C08A1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7FA4D-B0AF-4846-9DAD-B98227C8C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9425" y="512763"/>
            <a:ext cx="86423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425" y="2987675"/>
            <a:ext cx="8642350" cy="844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425" y="11866563"/>
            <a:ext cx="2241550" cy="67945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ED3AF6-AAA7-4A0F-89E6-0AB3EE3F9AA7}" type="datetimeFigureOut">
              <a:rPr lang="en-US"/>
              <a:pPr>
                <a:defRPr/>
              </a:pPr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9775" y="11866563"/>
            <a:ext cx="3041650" cy="67945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225" y="11866563"/>
            <a:ext cx="2241550" cy="67945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759B92-8770-4454-AF58-64DBBB566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64008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128016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92024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256032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social-networking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1D9FDB"/>
              </a:clrFrom>
              <a:clrTo>
                <a:srgbClr val="1D9FDB">
                  <a:alpha val="0"/>
                </a:srgbClr>
              </a:clrTo>
            </a:clrChange>
          </a:blip>
          <a:srcRect r="16832" b="32948"/>
          <a:stretch>
            <a:fillRect/>
          </a:stretch>
        </p:blipFill>
        <p:spPr>
          <a:xfrm>
            <a:off x="0" y="0"/>
            <a:ext cx="9601200" cy="128016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5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0" y="4543412"/>
            <a:ext cx="9601200" cy="500062"/>
          </a:xfrm>
          <a:prstGeom prst="rect">
            <a:avLst/>
          </a:prstGeom>
          <a:noFill/>
          <a:ln>
            <a:solidFill>
              <a:srgbClr val="CC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1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</a:t>
            </a:r>
            <a:r>
              <a:rPr lang="ro-RO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Thursday, </a:t>
            </a:r>
            <a:r>
              <a:rPr lang="ro-RO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May 23,</a:t>
            </a:r>
            <a:r>
              <a:rPr lang="en-US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2013</a:t>
            </a:r>
            <a:r>
              <a:rPr lang="ro-RO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en-US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8.</a:t>
            </a:r>
            <a:r>
              <a:rPr lang="ro-RO" sz="32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00</a:t>
            </a:r>
            <a:endParaRPr lang="en-US" sz="3200" b="1" spc="50" dirty="0">
              <a:ln w="11430"/>
              <a:solidFill>
                <a:srgbClr val="170BB5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00138" y="5329230"/>
            <a:ext cx="9601201" cy="500062"/>
          </a:xfrm>
          <a:prstGeom prst="rect">
            <a:avLst/>
          </a:prstGeom>
          <a:noFill/>
          <a:ln>
            <a:solidFill>
              <a:srgbClr val="CC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STUDIO ROOM – Palace of Education, Science and Culture USH</a:t>
            </a:r>
            <a:endParaRPr lang="en-US" sz="17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" name="Picture 19" descr="U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873" y="328570"/>
            <a:ext cx="908463" cy="90341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62" name="TextBox 24"/>
          <p:cNvSpPr txBox="1">
            <a:spLocks noChangeArrowheads="1"/>
          </p:cNvSpPr>
          <p:nvPr/>
        </p:nvSpPr>
        <p:spPr bwMode="auto">
          <a:xfrm>
            <a:off x="6215096" y="5900734"/>
            <a:ext cx="3300412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ro-RO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</a:rPr>
              <a:t>Ion Ghica Street, No. 13</a:t>
            </a:r>
            <a:endParaRPr lang="en-US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en-US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71498" y="1757330"/>
            <a:ext cx="10515640" cy="500063"/>
          </a:xfrm>
          <a:prstGeom prst="rect">
            <a:avLst/>
          </a:prstGeom>
          <a:noFill/>
          <a:ln>
            <a:solidFill>
              <a:srgbClr val="CC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Alternative Sciences Association </a:t>
            </a:r>
          </a:p>
          <a:p>
            <a:pPr algn="ctr">
              <a:defRPr/>
            </a:pPr>
            <a:endParaRPr lang="ro-RO" sz="17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17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Spiru</a:t>
            </a:r>
            <a:r>
              <a:rPr lang="en-US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17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Haret</a:t>
            </a:r>
            <a:r>
              <a:rPr lang="en-US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o-RO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University Bucharest</a:t>
            </a:r>
            <a:r>
              <a:rPr lang="en-US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o-RO" sz="17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Bucharest University of Economic Studies</a:t>
            </a:r>
            <a:endParaRPr lang="en-US" sz="17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17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endParaRPr lang="en-US" sz="17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6" name="Picture 24" descr="AS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35475" y="328613"/>
            <a:ext cx="7937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5" descr="logo_ASE1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29413" y="257175"/>
            <a:ext cx="10922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32" descr="ltb_banner_r1_c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62471">
            <a:off x="-374650" y="2468563"/>
            <a:ext cx="9823450" cy="268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Box 35"/>
          <p:cNvSpPr txBox="1"/>
          <p:nvPr/>
        </p:nvSpPr>
        <p:spPr>
          <a:xfrm>
            <a:off x="4657724" y="8329626"/>
            <a:ext cx="4357718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2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6350" cmpd="thickThin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Presentation followed by a film provided by the Cervantes Institute</a:t>
            </a:r>
            <a:endParaRPr lang="ro-RO" sz="1600" b="1" i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 rot="20776254">
            <a:off x="2039938" y="2719388"/>
            <a:ext cx="7189787" cy="477837"/>
          </a:xfrm>
          <a:prstGeom prst="rect">
            <a:avLst/>
          </a:prstGeom>
          <a:noFill/>
          <a:ln w="0" cmpd="thickThin"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o-RO" sz="2500" dirty="0">
                <a:solidFill>
                  <a:srgbClr val="170B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Club</a:t>
            </a:r>
            <a:r>
              <a:rPr lang="it-IT" sz="2500" dirty="0">
                <a:solidFill>
                  <a:srgbClr val="170B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500" b="1" dirty="0">
                <a:solidFill>
                  <a:srgbClr val="170B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MANAGERS</a:t>
            </a:r>
            <a:endParaRPr lang="ro-RO" sz="2500" b="1" dirty="0">
              <a:solidFill>
                <a:srgbClr val="170B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057316" y="11615774"/>
            <a:ext cx="9601200" cy="500063"/>
          </a:xfrm>
          <a:prstGeom prst="rect">
            <a:avLst/>
          </a:prstGeom>
          <a:noFill/>
          <a:ln>
            <a:solidFill>
              <a:srgbClr val="CC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o-RO" sz="3900" b="1" spc="50" dirty="0">
                <a:ln w="11430"/>
                <a:solidFill>
                  <a:srgbClr val="170BB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FREE ENTRY</a:t>
            </a:r>
            <a:endParaRPr lang="en-US" sz="3900" b="1" spc="50" dirty="0">
              <a:ln w="11430"/>
              <a:solidFill>
                <a:srgbClr val="170BB5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1444" y="6329362"/>
            <a:ext cx="7643866" cy="92333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2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</a:gradFill>
          <a:ln w="6350" cmpd="thickThin">
            <a:noFill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b="1" dirty="0" smtClean="0">
                <a:solidFill>
                  <a:srgbClr val="170BB5"/>
                </a:solidFill>
              </a:rPr>
              <a:t>The Personal </a:t>
            </a:r>
            <a:r>
              <a:rPr lang="en-US" b="1" dirty="0">
                <a:solidFill>
                  <a:srgbClr val="170BB5"/>
                </a:solidFill>
              </a:rPr>
              <a:t>Development: The path to success and a good career</a:t>
            </a:r>
          </a:p>
          <a:p>
            <a:pPr>
              <a:defRPr/>
            </a:pPr>
            <a:r>
              <a:rPr lang="en-US" b="1" dirty="0">
                <a:solidFill>
                  <a:srgbClr val="170BB5"/>
                </a:solidFill>
              </a:rPr>
              <a:t> </a:t>
            </a:r>
            <a:r>
              <a:rPr lang="en-US" b="1" dirty="0" smtClean="0">
                <a:solidFill>
                  <a:srgbClr val="170BB5"/>
                </a:solidFill>
              </a:rPr>
              <a:t>  </a:t>
            </a:r>
            <a:r>
              <a:rPr lang="en-US" b="1" smtClean="0">
                <a:solidFill>
                  <a:srgbClr val="170BB5"/>
                </a:solidFill>
              </a:rPr>
              <a:t>Guest speakers: </a:t>
            </a:r>
            <a:r>
              <a:rPr lang="en-US" b="1" dirty="0">
                <a:solidFill>
                  <a:srgbClr val="170BB5"/>
                </a:solidFill>
              </a:rPr>
              <a:t>Consultants and psychologists    </a:t>
            </a:r>
            <a:endParaRPr lang="en-US" b="1" dirty="0">
              <a:solidFill>
                <a:srgbClr val="170BB5"/>
              </a:solidFill>
            </a:endParaRPr>
          </a:p>
          <a:p>
            <a:pPr algn="r">
              <a:defRPr/>
            </a:pPr>
            <a:endParaRPr lang="en-US" dirty="0">
              <a:solidFill>
                <a:srgbClr val="170B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78</Words>
  <Application>Microsoft Office PowerPoint</Application>
  <PresentationFormat>A3 Paper (297x420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Costea Carmen_2</cp:lastModifiedBy>
  <cp:revision>43</cp:revision>
  <dcterms:created xsi:type="dcterms:W3CDTF">2012-11-08T08:07:05Z</dcterms:created>
  <dcterms:modified xsi:type="dcterms:W3CDTF">2013-05-20T07:09:39Z</dcterms:modified>
</cp:coreProperties>
</file>