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601200" cy="12801600" type="A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639763" indent="-18256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279525" indent="-36512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919288" indent="-54768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559050" indent="-73025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70BB5"/>
    <a:srgbClr val="6699CC"/>
    <a:srgbClr val="4097CC"/>
    <a:srgbClr val="CC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>
        <p:scale>
          <a:sx n="60" d="100"/>
          <a:sy n="60" d="100"/>
        </p:scale>
        <p:origin x="-1806" y="798"/>
      </p:cViewPr>
      <p:guideLst>
        <p:guide orient="horz" pos="4032"/>
        <p:guide pos="30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3976796"/>
            <a:ext cx="8161020" cy="274404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0180" y="7254240"/>
            <a:ext cx="6720840" cy="32715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7CD59D-0965-4863-A85A-30C382D0EA32}" type="datetimeFigureOut">
              <a:rPr lang="en-US"/>
              <a:pPr>
                <a:defRPr/>
              </a:pPr>
              <a:t>5/20/2013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2CBC06-E9FE-418C-8055-2E0BEA123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D03C34-01EC-4656-9B6A-96E6BFD2060F}" type="datetimeFigureOut">
              <a:rPr lang="en-US"/>
              <a:pPr>
                <a:defRPr/>
              </a:pPr>
              <a:t>5/20/2013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64EAAD-792C-4ECC-A6CB-812AB8586D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60870" y="512660"/>
            <a:ext cx="2160270" cy="1092284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0060" y="512660"/>
            <a:ext cx="6320790" cy="1092284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A1F40D-8177-41C1-B311-103A0E43E44E}" type="datetimeFigureOut">
              <a:rPr lang="en-US"/>
              <a:pPr>
                <a:defRPr/>
              </a:pPr>
              <a:t>5/20/2013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B8A6BE-8685-439F-883E-00ECE072B8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215E3-8025-416F-A31D-9DD550217667}" type="datetimeFigureOut">
              <a:rPr lang="en-US"/>
              <a:pPr>
                <a:defRPr/>
              </a:pPr>
              <a:t>5/20/2013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1A303-5A68-4D7C-AD3A-77C4776E0E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429" y="8226214"/>
            <a:ext cx="8161020" cy="2542540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429" y="5425866"/>
            <a:ext cx="8161020" cy="2800349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FDE42D-9F84-4DD1-8806-43DC4C7CF58B}" type="datetimeFigureOut">
              <a:rPr lang="en-US"/>
              <a:pPr>
                <a:defRPr/>
              </a:pPr>
              <a:t>5/20/2013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9C7B17-1788-4442-B179-C29901B064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0060" y="2987042"/>
            <a:ext cx="4240530" cy="8448464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0610" y="2987042"/>
            <a:ext cx="4240530" cy="8448464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58B13E-3FB0-4AE8-8260-44A57BDB1128}" type="datetimeFigureOut">
              <a:rPr lang="en-US"/>
              <a:pPr>
                <a:defRPr/>
              </a:pPr>
              <a:t>5/20/2013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8565B9-DB2B-47C0-9314-BB5D92FF99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1" y="2865544"/>
            <a:ext cx="4242197" cy="1194222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1" y="4059766"/>
            <a:ext cx="4242197" cy="7375738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7278" y="2865544"/>
            <a:ext cx="4243863" cy="1194222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7278" y="4059766"/>
            <a:ext cx="4243863" cy="7375738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225F19-2050-4A54-9A42-53F9215FD17D}" type="datetimeFigureOut">
              <a:rPr lang="en-US"/>
              <a:pPr>
                <a:defRPr/>
              </a:pPr>
              <a:t>5/20/2013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376B88-977F-40A4-BE7C-B1803A30FA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C5AD12-5061-4177-B78C-91232F922CC7}" type="datetimeFigureOut">
              <a:rPr lang="en-US"/>
              <a:pPr>
                <a:defRPr/>
              </a:pPr>
              <a:t>5/20/2013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BF9262-116A-4F30-9F64-78A61D7121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CF6707-0823-4E26-9364-045BE9E44A3D}" type="datetimeFigureOut">
              <a:rPr lang="en-US"/>
              <a:pPr>
                <a:defRPr/>
              </a:pPr>
              <a:t>5/20/2013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A796D3-C105-4706-BBE5-A6084BB102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1" y="509694"/>
            <a:ext cx="3158729" cy="216916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53803" y="509695"/>
            <a:ext cx="5367338" cy="10925811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0061" y="2678855"/>
            <a:ext cx="3158729" cy="8756651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980043-B6C5-4CCB-96E5-688E0153AB8A}" type="datetimeFigureOut">
              <a:rPr lang="en-US"/>
              <a:pPr>
                <a:defRPr/>
              </a:pPr>
              <a:t>5/20/2013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B98D20-173C-4B0D-8669-C5F7E7766F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1902" y="8961121"/>
            <a:ext cx="5760720" cy="1057911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81902" y="1143846"/>
            <a:ext cx="5760720" cy="7680960"/>
          </a:xfrm>
        </p:spPr>
        <p:txBody>
          <a:bodyPr rtlCol="0">
            <a:normAutofit/>
          </a:bodyPr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1902" y="10019032"/>
            <a:ext cx="5760720" cy="1502409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5F4951-5FBB-4676-9C07-4581E5E3FC19}" type="datetimeFigureOut">
              <a:rPr lang="en-US"/>
              <a:pPr>
                <a:defRPr/>
              </a:pPr>
              <a:t>5/20/2013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A33E43-F477-407A-B9CC-ACCCD76071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79425" y="512763"/>
            <a:ext cx="864235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8016" tIns="64008" rIns="128016" bIns="6400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79425" y="2987675"/>
            <a:ext cx="8642350" cy="844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9425" y="11866563"/>
            <a:ext cx="2241550" cy="679450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7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0C07E1F-A6A6-4E34-9D9B-0FFB4EE24315}" type="datetimeFigureOut">
              <a:rPr lang="en-US"/>
              <a:pPr>
                <a:defRPr/>
              </a:pPr>
              <a:t>5/20/2013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79775" y="11866563"/>
            <a:ext cx="3041650" cy="679450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7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0225" y="11866563"/>
            <a:ext cx="2241550" cy="679450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7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8C2261B-5F80-42C5-A945-23519C6AA1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Calibri" pitchFamily="34" charset="0"/>
        </a:defRPr>
      </a:lvl5pPr>
      <a:lvl6pPr marL="640080" algn="ctr" rtl="0" fontAlgn="base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Calibri" pitchFamily="34" charset="0"/>
        </a:defRPr>
      </a:lvl6pPr>
      <a:lvl7pPr marL="1280160" algn="ctr" rtl="0" fontAlgn="base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Calibri" pitchFamily="34" charset="0"/>
        </a:defRPr>
      </a:lvl7pPr>
      <a:lvl8pPr marL="1920240" algn="ctr" rtl="0" fontAlgn="base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Calibri" pitchFamily="34" charset="0"/>
        </a:defRPr>
      </a:lvl8pPr>
      <a:lvl9pPr marL="2560320" algn="ctr" rtl="0" fontAlgn="base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Calibri" pitchFamily="34" charset="0"/>
        </a:defRPr>
      </a:lvl9pPr>
    </p:titleStyle>
    <p:bodyStyle>
      <a:lvl1pPr marL="479425" indent="-47942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39813" indent="-4000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1908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39963" indent="-31908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9725" indent="-31908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social-networking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1D9FDB"/>
              </a:clrFrom>
              <a:clrTo>
                <a:srgbClr val="1D9FDB">
                  <a:alpha val="0"/>
                </a:srgbClr>
              </a:clrTo>
            </a:clrChange>
          </a:blip>
          <a:srcRect r="16832" b="32948"/>
          <a:stretch>
            <a:fillRect/>
          </a:stretch>
        </p:blipFill>
        <p:spPr>
          <a:xfrm>
            <a:off x="0" y="0"/>
            <a:ext cx="9601200" cy="12801600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25000"/>
              </a:srgbClr>
            </a:outerShdw>
          </a:effectLst>
        </p:spPr>
      </p:pic>
      <p:sp>
        <p:nvSpPr>
          <p:cNvPr id="14" name="Rectangle 13"/>
          <p:cNvSpPr/>
          <p:nvPr/>
        </p:nvSpPr>
        <p:spPr>
          <a:xfrm>
            <a:off x="0" y="4543412"/>
            <a:ext cx="9601200" cy="500062"/>
          </a:xfrm>
          <a:prstGeom prst="rect">
            <a:avLst/>
          </a:prstGeom>
          <a:noFill/>
          <a:ln>
            <a:solidFill>
              <a:srgbClr val="CC0000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o-RO" sz="3100" b="1" spc="50" dirty="0">
                <a:ln w="11430"/>
                <a:solidFill>
                  <a:srgbClr val="170BB5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             </a:t>
            </a:r>
            <a:r>
              <a:rPr lang="en-US" sz="3100" b="1" spc="50" dirty="0" err="1">
                <a:ln w="11430"/>
                <a:solidFill>
                  <a:srgbClr val="170BB5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Joi</a:t>
            </a:r>
            <a:r>
              <a:rPr lang="en-US" sz="3100" b="1" spc="50" dirty="0">
                <a:ln w="11430"/>
                <a:solidFill>
                  <a:srgbClr val="170BB5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3100" b="1" spc="50" dirty="0">
                <a:ln w="11430"/>
                <a:solidFill>
                  <a:srgbClr val="170BB5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</a:t>
            </a:r>
            <a:r>
              <a:rPr lang="ro-RO" sz="3100" b="1" spc="50" dirty="0">
                <a:ln w="11430"/>
                <a:solidFill>
                  <a:srgbClr val="170BB5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3</a:t>
            </a:r>
            <a:r>
              <a:rPr lang="en-US" sz="3100" b="1" spc="50" dirty="0">
                <a:ln w="11430"/>
                <a:solidFill>
                  <a:srgbClr val="170BB5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o-RO" sz="3100" b="1" spc="50" dirty="0">
                <a:ln w="11430"/>
                <a:solidFill>
                  <a:srgbClr val="170BB5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mai</a:t>
            </a:r>
            <a:r>
              <a:rPr lang="en-US" sz="3100" b="1" spc="50" dirty="0">
                <a:ln w="11430"/>
                <a:solidFill>
                  <a:srgbClr val="170BB5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3100" b="1" spc="50" dirty="0">
                <a:ln w="11430"/>
                <a:solidFill>
                  <a:srgbClr val="170BB5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2013</a:t>
            </a:r>
            <a:r>
              <a:rPr lang="ro-RO" sz="3100" b="1" spc="50" dirty="0">
                <a:ln w="11430"/>
                <a:solidFill>
                  <a:srgbClr val="170BB5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 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o-RO" sz="3100" b="1" spc="50" dirty="0">
                <a:ln w="11430"/>
                <a:solidFill>
                  <a:srgbClr val="170BB5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ora 1</a:t>
            </a:r>
            <a:r>
              <a:rPr lang="en-US" sz="3100" b="1" spc="50" dirty="0">
                <a:ln w="11430"/>
                <a:solidFill>
                  <a:srgbClr val="170BB5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8.</a:t>
            </a:r>
            <a:r>
              <a:rPr lang="ro-RO" sz="3100" b="1" spc="50" dirty="0">
                <a:ln w="11430"/>
                <a:solidFill>
                  <a:srgbClr val="170BB5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00</a:t>
            </a:r>
            <a:endParaRPr lang="en-US" sz="3100" b="1" spc="50" dirty="0">
              <a:ln w="11430"/>
              <a:solidFill>
                <a:srgbClr val="170BB5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300138" y="5329230"/>
            <a:ext cx="9601201" cy="500062"/>
          </a:xfrm>
          <a:prstGeom prst="rect">
            <a:avLst/>
          </a:prstGeom>
          <a:noFill/>
          <a:ln>
            <a:solidFill>
              <a:srgbClr val="CC0000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o-RO" sz="3100" b="1" spc="50" dirty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SALA STUDIO – </a:t>
            </a:r>
            <a:r>
              <a:rPr lang="ro-RO" b="1" spc="50" dirty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Palatul Educaţiei, Ştiinţei şi Culturii USH</a:t>
            </a:r>
            <a:endParaRPr lang="en-US" b="1" spc="50" dirty="0">
              <a:ln w="11430"/>
              <a:solidFill>
                <a:srgbClr val="0070C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20" name="Picture 19" descr="USH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91873" y="328570"/>
            <a:ext cx="908463" cy="903416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2062" name="TextBox 24"/>
          <p:cNvSpPr txBox="1">
            <a:spLocks noChangeArrowheads="1"/>
          </p:cNvSpPr>
          <p:nvPr/>
        </p:nvSpPr>
        <p:spPr bwMode="auto">
          <a:xfrm>
            <a:off x="6215096" y="5900734"/>
            <a:ext cx="3300412" cy="684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8016" tIns="64008" rIns="128016" bIns="64008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>
              <a:defRPr/>
            </a:pPr>
            <a:r>
              <a:rPr lang="ro-RO" b="1" spc="50" dirty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Str. Ion Ghica, Nr. 13</a:t>
            </a:r>
            <a:endParaRPr lang="en-US" b="1" spc="50" dirty="0">
              <a:ln w="11430"/>
              <a:solidFill>
                <a:srgbClr val="0070C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  <a:p>
            <a:pPr>
              <a:defRPr/>
            </a:pPr>
            <a:endParaRPr lang="en-US" b="1" spc="50" dirty="0">
              <a:ln w="11430"/>
              <a:solidFill>
                <a:srgbClr val="0070C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-271498" y="1757330"/>
            <a:ext cx="10515640" cy="500063"/>
          </a:xfrm>
          <a:prstGeom prst="rect">
            <a:avLst/>
          </a:prstGeom>
          <a:noFill/>
          <a:ln>
            <a:solidFill>
              <a:srgbClr val="CC0000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1700" b="1" spc="50" dirty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Alternative Sciences Association </a:t>
            </a:r>
          </a:p>
          <a:p>
            <a:pPr algn="ctr">
              <a:defRPr/>
            </a:pPr>
            <a:endParaRPr lang="ro-RO" sz="1700" b="1" spc="50" dirty="0">
              <a:ln w="11430"/>
              <a:solidFill>
                <a:srgbClr val="0070C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>
              <a:defRPr/>
            </a:pPr>
            <a:r>
              <a:rPr lang="en-US" sz="1700" b="1" spc="50" dirty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   </a:t>
            </a:r>
            <a:r>
              <a:rPr lang="en-US" sz="1700" b="1" spc="50" dirty="0" err="1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Universitatea</a:t>
            </a:r>
            <a:r>
              <a:rPr lang="en-US" sz="1700" b="1" spc="50" dirty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1700" b="1" spc="50" dirty="0" err="1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Spiru</a:t>
            </a:r>
            <a:r>
              <a:rPr lang="en-US" sz="1700" b="1" spc="50" dirty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1700" b="1" spc="50" dirty="0" err="1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Haret</a:t>
            </a:r>
            <a:r>
              <a:rPr lang="en-US" sz="1700" b="1" spc="50" dirty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1700" b="1" spc="50" dirty="0" err="1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Bucure</a:t>
            </a:r>
            <a:r>
              <a:rPr lang="ro-RO" sz="1700" b="1" spc="50" dirty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ști</a:t>
            </a:r>
            <a:r>
              <a:rPr lang="en-US" sz="1700" b="1" spc="50" dirty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       </a:t>
            </a:r>
            <a:r>
              <a:rPr lang="ro-RO" sz="1700" b="1" spc="50" dirty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Academia de Studii Economice București</a:t>
            </a:r>
            <a:endParaRPr lang="en-US" sz="1700" b="1" spc="50" dirty="0">
              <a:ln w="11430"/>
              <a:solidFill>
                <a:srgbClr val="0070C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>
              <a:defRPr/>
            </a:pPr>
            <a:endParaRPr lang="en-US" sz="1700" b="1" spc="50" dirty="0">
              <a:ln w="11430"/>
              <a:solidFill>
                <a:srgbClr val="0070C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>
              <a:defRPr/>
            </a:pPr>
            <a:endParaRPr lang="en-US" sz="1700" b="1" spc="50" dirty="0">
              <a:ln w="11430"/>
              <a:solidFill>
                <a:srgbClr val="0070C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2056" name="Picture 24" descr="ASA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35475" y="328613"/>
            <a:ext cx="793750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7" name="Picture 25" descr="logo_ASE1.jp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729413" y="257175"/>
            <a:ext cx="1092200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" name="TextBox 35"/>
          <p:cNvSpPr txBox="1"/>
          <p:nvPr/>
        </p:nvSpPr>
        <p:spPr>
          <a:xfrm>
            <a:off x="4800600" y="8329626"/>
            <a:ext cx="4214842" cy="92333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  <a:alpha val="26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6350" cmpd="thickThin">
            <a:noFill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dirty="0" err="1">
                <a:solidFill>
                  <a:srgbClr val="7030A0"/>
                </a:solidFill>
                <a:cs typeface="Arial" charset="0"/>
              </a:rPr>
              <a:t>Prezentare</a:t>
            </a:r>
            <a:r>
              <a:rPr lang="en-US" dirty="0">
                <a:solidFill>
                  <a:srgbClr val="7030A0"/>
                </a:solidFill>
                <a:cs typeface="Arial" charset="0"/>
              </a:rPr>
              <a:t> </a:t>
            </a:r>
            <a:r>
              <a:rPr lang="en-US" dirty="0" err="1">
                <a:solidFill>
                  <a:srgbClr val="7030A0"/>
                </a:solidFill>
                <a:cs typeface="Arial" charset="0"/>
              </a:rPr>
              <a:t>urmat</a:t>
            </a:r>
            <a:r>
              <a:rPr lang="vi-VN" dirty="0">
                <a:solidFill>
                  <a:srgbClr val="7030A0"/>
                </a:solidFill>
                <a:cs typeface="Arial" charset="0"/>
              </a:rPr>
              <a:t>ă</a:t>
            </a:r>
            <a:r>
              <a:rPr lang="en-US" dirty="0">
                <a:solidFill>
                  <a:srgbClr val="7030A0"/>
                </a:solidFill>
                <a:cs typeface="Arial" charset="0"/>
              </a:rPr>
              <a:t> de film din </a:t>
            </a:r>
            <a:r>
              <a:rPr lang="en-US" dirty="0" err="1">
                <a:solidFill>
                  <a:srgbClr val="7030A0"/>
                </a:solidFill>
                <a:cs typeface="Arial" charset="0"/>
              </a:rPr>
              <a:t>partea</a:t>
            </a:r>
            <a:r>
              <a:rPr lang="en-US" dirty="0">
                <a:solidFill>
                  <a:srgbClr val="7030A0"/>
                </a:solidFill>
                <a:cs typeface="Arial" charset="0"/>
              </a:rPr>
              <a:t> </a:t>
            </a:r>
            <a:r>
              <a:rPr lang="en-US" dirty="0" err="1">
                <a:solidFill>
                  <a:srgbClr val="7030A0"/>
                </a:solidFill>
                <a:cs typeface="Arial" charset="0"/>
              </a:rPr>
              <a:t>Institutului</a:t>
            </a:r>
            <a:r>
              <a:rPr lang="en-US" dirty="0">
                <a:solidFill>
                  <a:srgbClr val="7030A0"/>
                </a:solidFill>
                <a:cs typeface="Arial" charset="0"/>
              </a:rPr>
              <a:t> Cervantes</a:t>
            </a:r>
            <a:endParaRPr lang="ro-RO" dirty="0">
              <a:solidFill>
                <a:srgbClr val="7030A0"/>
              </a:solidFill>
              <a:cs typeface="Arial" charset="0"/>
            </a:endParaRPr>
          </a:p>
          <a:p>
            <a:pPr>
              <a:defRPr/>
            </a:pPr>
            <a:r>
              <a:rPr lang="ro-RO" b="1" dirty="0">
                <a:solidFill>
                  <a:srgbClr val="7030A0"/>
                </a:solidFill>
                <a:cs typeface="Arial" charset="0"/>
              </a:rPr>
              <a:t> </a:t>
            </a:r>
            <a:endParaRPr lang="ro-RO" sz="1600" b="1" i="1" dirty="0">
              <a:solidFill>
                <a:srgbClr val="7030A0"/>
              </a:solidFill>
              <a:cs typeface="Arial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 rot="20776254">
            <a:off x="1325563" y="2960688"/>
            <a:ext cx="7189787" cy="477837"/>
          </a:xfrm>
          <a:prstGeom prst="rect">
            <a:avLst/>
          </a:prstGeom>
          <a:noFill/>
          <a:ln w="0" cmpd="thickThin">
            <a:noFill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it-IT" sz="2500" dirty="0">
                <a:solidFill>
                  <a:srgbClr val="170BB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CLUBUL DE AFACERI </a:t>
            </a:r>
            <a:r>
              <a:rPr lang="it-IT" sz="2500" b="1" dirty="0">
                <a:solidFill>
                  <a:srgbClr val="170BB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VIITORI MANAGERI</a:t>
            </a:r>
            <a:endParaRPr lang="ro-RO" sz="2500" b="1" dirty="0">
              <a:solidFill>
                <a:srgbClr val="170BB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-1057316" y="11615774"/>
            <a:ext cx="9601200" cy="500063"/>
          </a:xfrm>
          <a:prstGeom prst="rect">
            <a:avLst/>
          </a:prstGeom>
          <a:noFill/>
          <a:ln>
            <a:solidFill>
              <a:srgbClr val="CC0000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ro-RO" sz="3900" b="1" spc="50" dirty="0">
                <a:ln w="11430"/>
                <a:solidFill>
                  <a:srgbClr val="170BB5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                             INTRARE LIBERĂ</a:t>
            </a:r>
            <a:endParaRPr lang="en-US" sz="3900" b="1" spc="50" dirty="0">
              <a:ln w="11430"/>
              <a:solidFill>
                <a:srgbClr val="170BB5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57196" y="6400800"/>
            <a:ext cx="7000924" cy="1200329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26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</a:gradFill>
          <a:ln w="6350" cmpd="thickThin">
            <a:noFill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o-RO" b="1" dirty="0" smtClean="0">
                <a:solidFill>
                  <a:schemeClr val="tx2"/>
                </a:solidFill>
              </a:rPr>
              <a:t>Dezvoltare</a:t>
            </a:r>
            <a:r>
              <a:rPr lang="en-US" b="1" smtClean="0">
                <a:solidFill>
                  <a:schemeClr val="tx2"/>
                </a:solidFill>
              </a:rPr>
              <a:t>a</a:t>
            </a:r>
            <a:r>
              <a:rPr lang="ro-RO" b="1" smtClean="0">
                <a:solidFill>
                  <a:schemeClr val="tx2"/>
                </a:solidFill>
              </a:rPr>
              <a:t> </a:t>
            </a:r>
            <a:r>
              <a:rPr lang="ro-RO" b="1" dirty="0">
                <a:solidFill>
                  <a:schemeClr val="tx2"/>
                </a:solidFill>
              </a:rPr>
              <a:t>personal</a:t>
            </a:r>
            <a:r>
              <a:rPr lang="vi-VN" b="1" dirty="0">
                <a:solidFill>
                  <a:schemeClr val="tx2"/>
                </a:solidFill>
              </a:rPr>
              <a:t>ă</a:t>
            </a:r>
            <a:r>
              <a:rPr lang="en-US" b="1" dirty="0">
                <a:solidFill>
                  <a:schemeClr val="tx2"/>
                </a:solidFill>
              </a:rPr>
              <a:t>: </a:t>
            </a:r>
            <a:r>
              <a:rPr lang="en-US" b="1" dirty="0" err="1">
                <a:solidFill>
                  <a:schemeClr val="tx2"/>
                </a:solidFill>
              </a:rPr>
              <a:t>Drumul</a:t>
            </a:r>
            <a:r>
              <a:rPr lang="en-US" b="1" dirty="0">
                <a:solidFill>
                  <a:schemeClr val="tx2"/>
                </a:solidFill>
              </a:rPr>
              <a:t> </a:t>
            </a:r>
            <a:r>
              <a:rPr lang="en-US" b="1" dirty="0" err="1">
                <a:solidFill>
                  <a:schemeClr val="tx2"/>
                </a:solidFill>
              </a:rPr>
              <a:t>spre</a:t>
            </a:r>
            <a:r>
              <a:rPr lang="en-US" b="1" dirty="0">
                <a:solidFill>
                  <a:schemeClr val="tx2"/>
                </a:solidFill>
              </a:rPr>
              <a:t> </a:t>
            </a:r>
            <a:r>
              <a:rPr lang="en-US" b="1" dirty="0" err="1">
                <a:solidFill>
                  <a:schemeClr val="tx2"/>
                </a:solidFill>
              </a:rPr>
              <a:t>performan</a:t>
            </a:r>
            <a:r>
              <a:rPr lang="vi-VN" b="1" dirty="0">
                <a:solidFill>
                  <a:schemeClr val="tx2"/>
                </a:solidFill>
              </a:rPr>
              <a:t>ţă</a:t>
            </a:r>
            <a:r>
              <a:rPr lang="en-US" b="1" dirty="0">
                <a:solidFill>
                  <a:schemeClr val="tx2"/>
                </a:solidFill>
              </a:rPr>
              <a:t> </a:t>
            </a:r>
            <a:r>
              <a:rPr lang="vi-VN" b="1" dirty="0">
                <a:solidFill>
                  <a:schemeClr val="tx2"/>
                </a:solidFill>
              </a:rPr>
              <a:t>ş</a:t>
            </a:r>
            <a:r>
              <a:rPr lang="en-US" b="1" dirty="0" err="1">
                <a:solidFill>
                  <a:schemeClr val="tx2"/>
                </a:solidFill>
              </a:rPr>
              <a:t>i</a:t>
            </a:r>
            <a:r>
              <a:rPr lang="en-US" b="1" dirty="0">
                <a:solidFill>
                  <a:schemeClr val="tx2"/>
                </a:solidFill>
              </a:rPr>
              <a:t> </a:t>
            </a:r>
            <a:r>
              <a:rPr lang="en-US" b="1" dirty="0" err="1">
                <a:solidFill>
                  <a:schemeClr val="tx2"/>
                </a:solidFill>
              </a:rPr>
              <a:t>carier</a:t>
            </a:r>
            <a:r>
              <a:rPr lang="vi-VN" b="1" dirty="0">
                <a:solidFill>
                  <a:schemeClr val="tx2"/>
                </a:solidFill>
              </a:rPr>
              <a:t>ă</a:t>
            </a:r>
            <a:r>
              <a:rPr lang="ro-RO" b="1" dirty="0">
                <a:solidFill>
                  <a:schemeClr val="tx2"/>
                </a:solidFill>
              </a:rPr>
              <a:t> </a:t>
            </a:r>
            <a:endParaRPr lang="en-US" b="1" dirty="0">
              <a:solidFill>
                <a:schemeClr val="tx2"/>
              </a:solidFill>
            </a:endParaRPr>
          </a:p>
          <a:p>
            <a:pPr>
              <a:defRPr/>
            </a:pPr>
            <a:r>
              <a:rPr lang="en-US" b="1" dirty="0" err="1">
                <a:solidFill>
                  <a:schemeClr val="tx2"/>
                </a:solidFill>
                <a:cs typeface="Arial" charset="0"/>
              </a:rPr>
              <a:t>Invita</a:t>
            </a:r>
            <a:r>
              <a:rPr lang="vi-VN" b="1" dirty="0">
                <a:solidFill>
                  <a:schemeClr val="tx2"/>
                </a:solidFill>
              </a:rPr>
              <a:t>ţ</a:t>
            </a:r>
            <a:r>
              <a:rPr lang="en-US" b="1" dirty="0" err="1">
                <a:solidFill>
                  <a:schemeClr val="tx2"/>
                </a:solidFill>
                <a:cs typeface="Arial" charset="0"/>
              </a:rPr>
              <a:t>i</a:t>
            </a:r>
            <a:r>
              <a:rPr lang="en-US" b="1" dirty="0">
                <a:solidFill>
                  <a:schemeClr val="tx2"/>
                </a:solidFill>
                <a:cs typeface="Arial" charset="0"/>
              </a:rPr>
              <a:t> </a:t>
            </a:r>
            <a:r>
              <a:rPr lang="en-US" b="1" dirty="0">
                <a:solidFill>
                  <a:schemeClr val="tx2"/>
                </a:solidFill>
                <a:cs typeface="Arial" charset="0"/>
              </a:rPr>
              <a:t>: </a:t>
            </a:r>
            <a:r>
              <a:rPr lang="en-US" b="1" dirty="0" err="1">
                <a:solidFill>
                  <a:schemeClr val="tx2"/>
                </a:solidFill>
                <a:cs typeface="Arial" charset="0"/>
              </a:rPr>
              <a:t>Consultan</a:t>
            </a:r>
            <a:r>
              <a:rPr lang="vi-VN" b="1" dirty="0">
                <a:solidFill>
                  <a:schemeClr val="tx2"/>
                </a:solidFill>
              </a:rPr>
              <a:t>ţ</a:t>
            </a:r>
            <a:r>
              <a:rPr lang="en-US" b="1" dirty="0" err="1">
                <a:solidFill>
                  <a:schemeClr val="tx2"/>
                </a:solidFill>
                <a:cs typeface="Arial" charset="0"/>
              </a:rPr>
              <a:t>i</a:t>
            </a:r>
            <a:r>
              <a:rPr lang="en-US" b="1" dirty="0">
                <a:solidFill>
                  <a:schemeClr val="tx2"/>
                </a:solidFill>
                <a:cs typeface="Arial" charset="0"/>
              </a:rPr>
              <a:t>, </a:t>
            </a:r>
            <a:r>
              <a:rPr lang="en-US" b="1" dirty="0" err="1">
                <a:solidFill>
                  <a:schemeClr val="tx2"/>
                </a:solidFill>
                <a:cs typeface="Arial" charset="0"/>
              </a:rPr>
              <a:t>psihoterapeu</a:t>
            </a:r>
            <a:r>
              <a:rPr lang="vi-VN" b="1" dirty="0">
                <a:solidFill>
                  <a:schemeClr val="tx2"/>
                </a:solidFill>
              </a:rPr>
              <a:t>ţ</a:t>
            </a:r>
            <a:r>
              <a:rPr lang="en-US" b="1" dirty="0" err="1">
                <a:solidFill>
                  <a:schemeClr val="tx2"/>
                </a:solidFill>
                <a:cs typeface="Arial" charset="0"/>
              </a:rPr>
              <a:t>i</a:t>
            </a:r>
            <a:endParaRPr lang="ro-RO" b="1" dirty="0">
              <a:solidFill>
                <a:schemeClr val="tx2"/>
              </a:solidFill>
              <a:cs typeface="Arial" charset="0"/>
            </a:endParaRPr>
          </a:p>
          <a:p>
            <a:pPr>
              <a:defRPr/>
            </a:pPr>
            <a:r>
              <a:rPr lang="it-IT" dirty="0">
                <a:solidFill>
                  <a:srgbClr val="170BB5"/>
                </a:solidFill>
              </a:rPr>
              <a:t>  </a:t>
            </a:r>
            <a:endParaRPr lang="en-US" dirty="0">
              <a:solidFill>
                <a:srgbClr val="170BB5"/>
              </a:solidFill>
            </a:endParaRPr>
          </a:p>
          <a:p>
            <a:pPr>
              <a:defRPr/>
            </a:pPr>
            <a:endParaRPr lang="en-US" dirty="0">
              <a:solidFill>
                <a:srgbClr val="170BB5"/>
              </a:solidFill>
            </a:endParaRPr>
          </a:p>
        </p:txBody>
      </p:sp>
      <p:sp>
        <p:nvSpPr>
          <p:cNvPr id="2066" name="TextBox 20"/>
          <p:cNvSpPr txBox="1">
            <a:spLocks noChangeArrowheads="1"/>
          </p:cNvSpPr>
          <p:nvPr/>
        </p:nvSpPr>
        <p:spPr bwMode="auto">
          <a:xfrm rot="-885963">
            <a:off x="917575" y="3444875"/>
            <a:ext cx="8156575" cy="831850"/>
          </a:xfrm>
          <a:prstGeom prst="rect">
            <a:avLst/>
          </a:prstGeom>
          <a:solidFill>
            <a:schemeClr val="accent1"/>
          </a:solidFill>
          <a:ln w="6350" cmpd="thickThin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 sz="2400" b="1">
              <a:solidFill>
                <a:schemeClr val="bg1"/>
              </a:solidFill>
            </a:endParaRPr>
          </a:p>
          <a:p>
            <a:pPr algn="ctr"/>
            <a:r>
              <a:rPr lang="en-US" sz="2400" b="1">
                <a:solidFill>
                  <a:schemeClr val="bg1"/>
                </a:solidFill>
              </a:rPr>
              <a:t>LET'S TALK BUSINESS LET'S TALK LIFE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</TotalTime>
  <Words>88</Words>
  <Application>Microsoft Office PowerPoint</Application>
  <PresentationFormat>A3 Paper (297x420 mm)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Costea Carmen_2</cp:lastModifiedBy>
  <cp:revision>41</cp:revision>
  <dcterms:created xsi:type="dcterms:W3CDTF">2012-11-08T08:07:05Z</dcterms:created>
  <dcterms:modified xsi:type="dcterms:W3CDTF">2013-05-20T07:08:28Z</dcterms:modified>
</cp:coreProperties>
</file>