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79525" indent="-3651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919288" indent="-547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559050" indent="-7302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BB5"/>
    <a:srgbClr val="6699CC"/>
    <a:srgbClr val="4097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806" y="79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D59D-0965-4863-A85A-30C382D0EA32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CBC06-E9FE-418C-8055-2E0BEA123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03C34-01EC-4656-9B6A-96E6BFD2060F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4EAAD-792C-4ECC-A6CB-812AB8586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1F40D-8177-41C1-B311-103A0E43E44E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8A6BE-8685-439F-883E-00ECE072B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15E3-8025-416F-A31D-9DD550217667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1A303-5A68-4D7C-AD3A-77C4776E0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DE42D-9F84-4DD1-8806-43DC4C7CF58B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C7B17-1788-4442-B179-C29901B06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8B13E-3FB0-4AE8-8260-44A57BDB1128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565B9-DB2B-47C0-9314-BB5D92FF9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25F19-2050-4A54-9A42-53F9215FD17D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76B88-977F-40A4-BE7C-B1803A30F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5AD12-5061-4177-B78C-91232F922CC7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F9262-116A-4F30-9F64-78A61D712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6707-0823-4E26-9364-045BE9E44A3D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796D3-C105-4706-BBE5-A6084BB10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80043-B6C5-4CCB-96E5-688E0153AB8A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98D20-173C-4B0D-8669-C5F7E7766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F4951-5FBB-4676-9C07-4581E5E3FC19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33E43-F477-407A-B9CC-ACCCD7607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9425" y="512763"/>
            <a:ext cx="86423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9425" y="2987675"/>
            <a:ext cx="8642350" cy="844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9425" y="11866563"/>
            <a:ext cx="2241550" cy="679450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C07E1F-A6A6-4E34-9D9B-0FFB4EE24315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9775" y="11866563"/>
            <a:ext cx="3041650" cy="679450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225" y="11866563"/>
            <a:ext cx="2241550" cy="679450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C2261B-5F80-42C5-A945-23519C6AA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5pPr>
      <a:lvl6pPr marL="64008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6pPr>
      <a:lvl7pPr marL="128016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7pPr>
      <a:lvl8pPr marL="192024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8pPr>
      <a:lvl9pPr marL="256032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9pPr>
    </p:titleStyle>
    <p:bodyStyle>
      <a:lvl1pPr marL="479425" indent="-4794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social-networking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1D9FDB"/>
              </a:clrFrom>
              <a:clrTo>
                <a:srgbClr val="1D9FDB">
                  <a:alpha val="0"/>
                </a:srgbClr>
              </a:clrTo>
            </a:clrChange>
          </a:blip>
          <a:srcRect r="16832" b="32948"/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5000"/>
              </a:srgbClr>
            </a:outerShdw>
          </a:effectLst>
        </p:spPr>
      </p:pic>
      <p:sp>
        <p:nvSpPr>
          <p:cNvPr id="14" name="Rectangle 13"/>
          <p:cNvSpPr/>
          <p:nvPr/>
        </p:nvSpPr>
        <p:spPr>
          <a:xfrm>
            <a:off x="0" y="4543412"/>
            <a:ext cx="9601200" cy="500062"/>
          </a:xfrm>
          <a:prstGeom prst="rect">
            <a:avLst/>
          </a:prstGeom>
          <a:noFill/>
          <a:ln>
            <a:solidFill>
              <a:srgbClr val="CC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1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</a:t>
            </a:r>
            <a:r>
              <a:rPr lang="en-US" sz="3100" b="1" spc="50" dirty="0" err="1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Joi</a:t>
            </a:r>
            <a:r>
              <a:rPr lang="en-US" sz="31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1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o-RO" sz="31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31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o-RO" sz="31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mai</a:t>
            </a:r>
            <a:r>
              <a:rPr lang="en-US" sz="31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1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2013</a:t>
            </a:r>
            <a:r>
              <a:rPr lang="ro-RO" sz="31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1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ora 1</a:t>
            </a:r>
            <a:r>
              <a:rPr lang="en-US" sz="31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8.</a:t>
            </a:r>
            <a:r>
              <a:rPr lang="ro-RO" sz="31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00</a:t>
            </a:r>
            <a:endParaRPr lang="en-US" sz="3100" b="1" spc="50" dirty="0">
              <a:ln w="11430"/>
              <a:solidFill>
                <a:srgbClr val="170BB5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00138" y="5329230"/>
            <a:ext cx="9601201" cy="500062"/>
          </a:xfrm>
          <a:prstGeom prst="rect">
            <a:avLst/>
          </a:prstGeom>
          <a:noFill/>
          <a:ln>
            <a:solidFill>
              <a:srgbClr val="CC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1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SALA STUDIO – </a:t>
            </a:r>
            <a:r>
              <a:rPr lang="ro-RO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Palatul Educaţiei, Ştiinţei şi Culturii USH</a:t>
            </a:r>
            <a:endParaRPr lang="en-US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" name="Picture 19" descr="US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873" y="328570"/>
            <a:ext cx="908463" cy="903416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062" name="TextBox 24"/>
          <p:cNvSpPr txBox="1">
            <a:spLocks noChangeArrowheads="1"/>
          </p:cNvSpPr>
          <p:nvPr/>
        </p:nvSpPr>
        <p:spPr bwMode="auto">
          <a:xfrm>
            <a:off x="6215096" y="5900734"/>
            <a:ext cx="330041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defRPr/>
            </a:pPr>
            <a:r>
              <a:rPr lang="ro-RO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Str. Ion Ghica, Nr. 13</a:t>
            </a:r>
            <a:endParaRPr lang="en-US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  <a:p>
            <a:pPr>
              <a:defRPr/>
            </a:pPr>
            <a:endParaRPr lang="en-US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271498" y="1757330"/>
            <a:ext cx="10515640" cy="500063"/>
          </a:xfrm>
          <a:prstGeom prst="rect">
            <a:avLst/>
          </a:prstGeom>
          <a:noFill/>
          <a:ln>
            <a:solidFill>
              <a:srgbClr val="CC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17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Alternative Sciences Association </a:t>
            </a:r>
          </a:p>
          <a:p>
            <a:pPr algn="ctr">
              <a:defRPr/>
            </a:pPr>
            <a:endParaRPr lang="ro-RO" sz="17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17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en-US" sz="17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Universitatea</a:t>
            </a:r>
            <a:r>
              <a:rPr lang="en-US" sz="17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17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Spiru</a:t>
            </a:r>
            <a:r>
              <a:rPr lang="en-US" sz="17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17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Haret</a:t>
            </a:r>
            <a:r>
              <a:rPr lang="en-US" sz="17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17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Bucure</a:t>
            </a:r>
            <a:r>
              <a:rPr lang="ro-RO" sz="17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ști</a:t>
            </a:r>
            <a:r>
              <a:rPr lang="en-US" sz="17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</a:t>
            </a:r>
            <a:r>
              <a:rPr lang="ro-RO" sz="17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Academia de Studii Economice București</a:t>
            </a:r>
            <a:endParaRPr lang="en-US" sz="17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endParaRPr lang="en-US" sz="17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endParaRPr lang="en-US" sz="17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6" name="Picture 24" descr="AS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35475" y="328613"/>
            <a:ext cx="7937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5" descr="logo_ASE1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29413" y="257175"/>
            <a:ext cx="10922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4800600" y="8329626"/>
            <a:ext cx="4214842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26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 cmpd="thickThin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rgbClr val="7030A0"/>
                </a:solidFill>
                <a:cs typeface="Arial" charset="0"/>
              </a:rPr>
              <a:t>Prezentare</a:t>
            </a:r>
            <a:r>
              <a:rPr lang="en-US" dirty="0">
                <a:solidFill>
                  <a:srgbClr val="7030A0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cs typeface="Arial" charset="0"/>
              </a:rPr>
              <a:t>urmat</a:t>
            </a:r>
            <a:r>
              <a:rPr lang="vi-VN" dirty="0">
                <a:solidFill>
                  <a:srgbClr val="7030A0"/>
                </a:solidFill>
                <a:cs typeface="Arial" charset="0"/>
              </a:rPr>
              <a:t>ă</a:t>
            </a:r>
            <a:r>
              <a:rPr lang="en-US" dirty="0">
                <a:solidFill>
                  <a:srgbClr val="7030A0"/>
                </a:solidFill>
                <a:cs typeface="Arial" charset="0"/>
              </a:rPr>
              <a:t> de film din </a:t>
            </a:r>
            <a:r>
              <a:rPr lang="en-US" dirty="0" err="1">
                <a:solidFill>
                  <a:srgbClr val="7030A0"/>
                </a:solidFill>
                <a:cs typeface="Arial" charset="0"/>
              </a:rPr>
              <a:t>partea</a:t>
            </a:r>
            <a:r>
              <a:rPr lang="en-US" dirty="0">
                <a:solidFill>
                  <a:srgbClr val="7030A0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cs typeface="Arial" charset="0"/>
              </a:rPr>
              <a:t>Institutului</a:t>
            </a:r>
            <a:r>
              <a:rPr lang="en-US" dirty="0">
                <a:solidFill>
                  <a:srgbClr val="7030A0"/>
                </a:solidFill>
                <a:cs typeface="Arial" charset="0"/>
              </a:rPr>
              <a:t> Cervantes</a:t>
            </a:r>
            <a:endParaRPr lang="ro-RO" dirty="0">
              <a:solidFill>
                <a:srgbClr val="7030A0"/>
              </a:solidFill>
              <a:cs typeface="Arial" charset="0"/>
            </a:endParaRPr>
          </a:p>
          <a:p>
            <a:pPr>
              <a:defRPr/>
            </a:pPr>
            <a:r>
              <a:rPr lang="ro-RO" b="1" dirty="0">
                <a:solidFill>
                  <a:srgbClr val="7030A0"/>
                </a:solidFill>
                <a:cs typeface="Arial" charset="0"/>
              </a:rPr>
              <a:t> </a:t>
            </a:r>
            <a:endParaRPr lang="ro-RO" sz="1600" b="1" i="1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20776254">
            <a:off x="1325563" y="2960688"/>
            <a:ext cx="7189787" cy="477837"/>
          </a:xfrm>
          <a:prstGeom prst="rect">
            <a:avLst/>
          </a:prstGeom>
          <a:noFill/>
          <a:ln w="0" cmpd="thickThin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500" dirty="0">
                <a:solidFill>
                  <a:srgbClr val="170B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CLUBUL DE AFACERI </a:t>
            </a:r>
            <a:r>
              <a:rPr lang="it-IT" sz="2500" b="1" dirty="0">
                <a:solidFill>
                  <a:srgbClr val="170B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VIITORI MANAGERI</a:t>
            </a:r>
            <a:endParaRPr lang="ro-RO" sz="2500" b="1" dirty="0">
              <a:solidFill>
                <a:srgbClr val="170B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057316" y="11615774"/>
            <a:ext cx="9601200" cy="500063"/>
          </a:xfrm>
          <a:prstGeom prst="rect">
            <a:avLst/>
          </a:prstGeom>
          <a:noFill/>
          <a:ln>
            <a:solidFill>
              <a:srgbClr val="CC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o-RO" sz="39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INTRARE LIBERĂ</a:t>
            </a:r>
            <a:endParaRPr lang="en-US" sz="3900" b="1" spc="50" dirty="0">
              <a:ln w="11430"/>
              <a:solidFill>
                <a:srgbClr val="170BB5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7196" y="6400800"/>
            <a:ext cx="7000924" cy="120032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6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ln w="6350" cmpd="thickThin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o-RO" b="1" dirty="0" smtClean="0">
                <a:solidFill>
                  <a:schemeClr val="tx2"/>
                </a:solidFill>
              </a:rPr>
              <a:t>Dezvoltare</a:t>
            </a:r>
            <a:r>
              <a:rPr lang="en-US" b="1" smtClean="0">
                <a:solidFill>
                  <a:schemeClr val="tx2"/>
                </a:solidFill>
              </a:rPr>
              <a:t>a</a:t>
            </a:r>
            <a:r>
              <a:rPr lang="ro-RO" b="1" smtClean="0">
                <a:solidFill>
                  <a:schemeClr val="tx2"/>
                </a:solidFill>
              </a:rPr>
              <a:t> </a:t>
            </a:r>
            <a:r>
              <a:rPr lang="ro-RO" b="1" dirty="0">
                <a:solidFill>
                  <a:schemeClr val="tx2"/>
                </a:solidFill>
              </a:rPr>
              <a:t>personal</a:t>
            </a:r>
            <a:r>
              <a:rPr lang="vi-VN" b="1" dirty="0">
                <a:solidFill>
                  <a:schemeClr val="tx2"/>
                </a:solidFill>
              </a:rPr>
              <a:t>ă</a:t>
            </a:r>
            <a:r>
              <a:rPr lang="en-US" b="1" dirty="0">
                <a:solidFill>
                  <a:schemeClr val="tx2"/>
                </a:solidFill>
              </a:rPr>
              <a:t>: </a:t>
            </a:r>
            <a:r>
              <a:rPr lang="en-US" b="1" dirty="0" err="1">
                <a:solidFill>
                  <a:schemeClr val="tx2"/>
                </a:solidFill>
              </a:rPr>
              <a:t>Drumul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spre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performan</a:t>
            </a:r>
            <a:r>
              <a:rPr lang="vi-VN" b="1" dirty="0">
                <a:solidFill>
                  <a:schemeClr val="tx2"/>
                </a:solidFill>
              </a:rPr>
              <a:t>ţă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vi-VN" b="1" dirty="0">
                <a:solidFill>
                  <a:schemeClr val="tx2"/>
                </a:solidFill>
              </a:rPr>
              <a:t>ş</a:t>
            </a:r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carier</a:t>
            </a:r>
            <a:r>
              <a:rPr lang="vi-VN" b="1" dirty="0">
                <a:solidFill>
                  <a:schemeClr val="tx2"/>
                </a:solidFill>
              </a:rPr>
              <a:t>ă</a:t>
            </a:r>
            <a:r>
              <a:rPr lang="ro-RO" b="1" dirty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b="1" dirty="0" err="1">
                <a:solidFill>
                  <a:schemeClr val="tx2"/>
                </a:solidFill>
                <a:cs typeface="Arial" charset="0"/>
              </a:rPr>
              <a:t>Invita</a:t>
            </a:r>
            <a:r>
              <a:rPr lang="vi-VN" b="1" dirty="0">
                <a:solidFill>
                  <a:schemeClr val="tx2"/>
                </a:solidFill>
              </a:rPr>
              <a:t>ţ</a:t>
            </a:r>
            <a:r>
              <a:rPr lang="en-US" b="1" dirty="0" err="1">
                <a:solidFill>
                  <a:schemeClr val="tx2"/>
                </a:solidFill>
                <a:cs typeface="Arial" charset="0"/>
              </a:rPr>
              <a:t>i</a:t>
            </a:r>
            <a:r>
              <a:rPr lang="en-US" b="1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b="1" dirty="0">
                <a:solidFill>
                  <a:schemeClr val="tx2"/>
                </a:solidFill>
                <a:cs typeface="Arial" charset="0"/>
              </a:rPr>
              <a:t>: </a:t>
            </a:r>
            <a:r>
              <a:rPr lang="en-US" b="1" dirty="0" err="1">
                <a:solidFill>
                  <a:schemeClr val="tx2"/>
                </a:solidFill>
                <a:cs typeface="Arial" charset="0"/>
              </a:rPr>
              <a:t>Consultan</a:t>
            </a:r>
            <a:r>
              <a:rPr lang="vi-VN" b="1" dirty="0">
                <a:solidFill>
                  <a:schemeClr val="tx2"/>
                </a:solidFill>
              </a:rPr>
              <a:t>ţ</a:t>
            </a:r>
            <a:r>
              <a:rPr lang="en-US" b="1" dirty="0" err="1">
                <a:solidFill>
                  <a:schemeClr val="tx2"/>
                </a:solidFill>
                <a:cs typeface="Arial" charset="0"/>
              </a:rPr>
              <a:t>i</a:t>
            </a:r>
            <a:r>
              <a:rPr lang="en-US" b="1" dirty="0">
                <a:solidFill>
                  <a:schemeClr val="tx2"/>
                </a:solidFill>
                <a:cs typeface="Arial" charset="0"/>
              </a:rPr>
              <a:t>, </a:t>
            </a:r>
            <a:r>
              <a:rPr lang="en-US" b="1" dirty="0" err="1">
                <a:solidFill>
                  <a:schemeClr val="tx2"/>
                </a:solidFill>
                <a:cs typeface="Arial" charset="0"/>
              </a:rPr>
              <a:t>psihoterapeu</a:t>
            </a:r>
            <a:r>
              <a:rPr lang="vi-VN" b="1" dirty="0">
                <a:solidFill>
                  <a:schemeClr val="tx2"/>
                </a:solidFill>
              </a:rPr>
              <a:t>ţ</a:t>
            </a:r>
            <a:r>
              <a:rPr lang="en-US" b="1" dirty="0" err="1">
                <a:solidFill>
                  <a:schemeClr val="tx2"/>
                </a:solidFill>
                <a:cs typeface="Arial" charset="0"/>
              </a:rPr>
              <a:t>i</a:t>
            </a:r>
            <a:endParaRPr lang="ro-RO" b="1" dirty="0">
              <a:solidFill>
                <a:schemeClr val="tx2"/>
              </a:solidFill>
              <a:cs typeface="Arial" charset="0"/>
            </a:endParaRPr>
          </a:p>
          <a:p>
            <a:pPr>
              <a:defRPr/>
            </a:pPr>
            <a:r>
              <a:rPr lang="it-IT" dirty="0">
                <a:solidFill>
                  <a:srgbClr val="170BB5"/>
                </a:solidFill>
              </a:rPr>
              <a:t>  </a:t>
            </a:r>
            <a:endParaRPr lang="en-US" dirty="0">
              <a:solidFill>
                <a:srgbClr val="170BB5"/>
              </a:solidFill>
            </a:endParaRPr>
          </a:p>
          <a:p>
            <a:pPr>
              <a:defRPr/>
            </a:pPr>
            <a:endParaRPr lang="en-US" dirty="0">
              <a:solidFill>
                <a:srgbClr val="170BB5"/>
              </a:solidFill>
            </a:endParaRPr>
          </a:p>
        </p:txBody>
      </p:sp>
      <p:sp>
        <p:nvSpPr>
          <p:cNvPr id="2066" name="TextBox 20"/>
          <p:cNvSpPr txBox="1">
            <a:spLocks noChangeArrowheads="1"/>
          </p:cNvSpPr>
          <p:nvPr/>
        </p:nvSpPr>
        <p:spPr bwMode="auto">
          <a:xfrm rot="-885963">
            <a:off x="917575" y="3444875"/>
            <a:ext cx="8156575" cy="831850"/>
          </a:xfrm>
          <a:prstGeom prst="rect">
            <a:avLst/>
          </a:prstGeom>
          <a:solidFill>
            <a:schemeClr val="accent1"/>
          </a:solidFill>
          <a:ln w="6350" cmpd="thickThin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2400" b="1">
                <a:solidFill>
                  <a:schemeClr val="bg1"/>
                </a:solidFill>
              </a:rPr>
              <a:t>LET'S TALK BUSINESS LET'S TALK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88</Words>
  <Application>Microsoft Office PowerPoint</Application>
  <PresentationFormat>A3 Paper (297x420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Costea Carmen_2</cp:lastModifiedBy>
  <cp:revision>41</cp:revision>
  <dcterms:created xsi:type="dcterms:W3CDTF">2012-11-08T08:07:05Z</dcterms:created>
  <dcterms:modified xsi:type="dcterms:W3CDTF">2013-05-20T07:08:28Z</dcterms:modified>
</cp:coreProperties>
</file>